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/>
              <a:t>Klik om het opmaakprofiel van de modelondertitel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met één afgeknipte en afgeronde hoek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ige driehoe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10" name="Vrije v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rije v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F22B28-D10D-4BC3-9ED6-EAE59820BBA9}" type="datetimeFigureOut">
              <a:rPr lang="nl-NL" smtClean="0"/>
              <a:t>17-6-2016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0B0B35-1D6E-4446-A4A6-C3943CA84953}" type="slidenum">
              <a:rPr lang="nl-NL" smtClean="0"/>
              <a:t>‹nr.›</a:t>
            </a:fld>
            <a:endParaRPr lang="nl-NL"/>
          </a:p>
        </p:txBody>
      </p:sp>
      <p:grpSp>
        <p:nvGrpSpPr>
          <p:cNvPr id="2" name="Groe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5616" y="548680"/>
            <a:ext cx="6696744" cy="3672408"/>
          </a:xfrm>
        </p:spPr>
        <p:txBody>
          <a:bodyPr>
            <a:noAutofit/>
          </a:bodyPr>
          <a:lstStyle/>
          <a:p>
            <a:pPr algn="ctr"/>
            <a:r>
              <a:rPr lang="nl-NL" sz="6600" dirty="0">
                <a:solidFill>
                  <a:srgbClr val="CC9900"/>
                </a:solidFill>
              </a:rPr>
              <a:t>De dans om het gouden kalf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0"/>
            <a:ext cx="8153400" cy="1872208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nl-NL" sz="3600" dirty="0"/>
            </a:br>
            <a:br>
              <a:rPr lang="nl-NL" sz="3600" dirty="0"/>
            </a:br>
            <a:br>
              <a:rPr lang="nl-NL" sz="3600" dirty="0"/>
            </a:br>
            <a:br>
              <a:rPr lang="nl-NL" sz="3600" dirty="0"/>
            </a:br>
            <a:br>
              <a:rPr lang="nl-NL" sz="3600" dirty="0"/>
            </a:br>
            <a:br>
              <a:rPr lang="nl-NL" sz="3600" dirty="0"/>
            </a:br>
            <a:endParaRPr lang="nl-NL" sz="360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nl-NL" dirty="0"/>
              <a:t>Lucas van </a:t>
            </a:r>
            <a:r>
              <a:rPr lang="nl-NL" dirty="0" err="1"/>
              <a:t>Leyden</a:t>
            </a:r>
            <a:endParaRPr lang="nl-NL" dirty="0"/>
          </a:p>
          <a:p>
            <a:r>
              <a:rPr lang="en-US" dirty="0"/>
              <a:t>Ca. 1530</a:t>
            </a:r>
            <a:endParaRPr lang="nl-NL" dirty="0"/>
          </a:p>
          <a:p>
            <a:r>
              <a:rPr lang="en-US" dirty="0" err="1"/>
              <a:t>Bijbelverhaal</a:t>
            </a:r>
            <a:r>
              <a:rPr lang="en-US" dirty="0"/>
              <a:t> </a:t>
            </a:r>
          </a:p>
          <a:p>
            <a:r>
              <a:rPr lang="en-US" dirty="0"/>
              <a:t>Rijksmuseum 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7" name="Afbeelding 6" descr="Lucas_van_Leyden_0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2996952"/>
            <a:ext cx="6372200" cy="38610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Lucas van </a:t>
            </a:r>
            <a:r>
              <a:rPr lang="nl-NL" dirty="0" err="1"/>
              <a:t>Leyden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1494</a:t>
            </a:r>
            <a:r>
              <a:rPr lang="en-US" dirty="0"/>
              <a:t>-1533, Leiden</a:t>
            </a:r>
          </a:p>
          <a:p>
            <a:r>
              <a:rPr lang="en-US" dirty="0" err="1"/>
              <a:t>Schilder</a:t>
            </a:r>
            <a:r>
              <a:rPr lang="en-US" dirty="0"/>
              <a:t>, </a:t>
            </a:r>
            <a:r>
              <a:rPr lang="en-US" dirty="0" err="1"/>
              <a:t>tekenaar</a:t>
            </a:r>
            <a:r>
              <a:rPr lang="en-US" dirty="0"/>
              <a:t>, </a:t>
            </a:r>
            <a:r>
              <a:rPr lang="en-US" dirty="0" err="1"/>
              <a:t>graveur</a:t>
            </a:r>
            <a:r>
              <a:rPr lang="en-US" dirty="0"/>
              <a:t>, </a:t>
            </a:r>
            <a:r>
              <a:rPr lang="en-US" dirty="0" err="1"/>
              <a:t>etser</a:t>
            </a:r>
            <a:r>
              <a:rPr lang="en-US" dirty="0"/>
              <a:t> en maker van </a:t>
            </a:r>
            <a:r>
              <a:rPr lang="en-US" dirty="0" err="1"/>
              <a:t>houtsneden</a:t>
            </a:r>
            <a:r>
              <a:rPr lang="en-US" dirty="0"/>
              <a:t>.</a:t>
            </a:r>
          </a:p>
          <a:p>
            <a:r>
              <a:rPr lang="en-US" dirty="0" err="1"/>
              <a:t>Gotisch</a:t>
            </a:r>
            <a:r>
              <a:rPr lang="en-US" dirty="0"/>
              <a:t> en </a:t>
            </a:r>
            <a:r>
              <a:rPr lang="en-US" dirty="0" err="1"/>
              <a:t>renaisancistisch</a:t>
            </a:r>
            <a:r>
              <a:rPr lang="nl-NL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/>
              <a:t>Ik</a:t>
            </a:r>
            <a:r>
              <a:rPr lang="en-US" sz="3600" dirty="0"/>
              <a:t> </a:t>
            </a:r>
            <a:r>
              <a:rPr lang="en-US" sz="3600" dirty="0" err="1"/>
              <a:t>moet</a:t>
            </a:r>
            <a:r>
              <a:rPr lang="en-US" sz="3600" dirty="0"/>
              <a:t> </a:t>
            </a:r>
            <a:r>
              <a:rPr lang="en-US" sz="3600" dirty="0" err="1"/>
              <a:t>hier</a:t>
            </a:r>
            <a:r>
              <a:rPr lang="en-US" sz="3600" dirty="0"/>
              <a:t> </a:t>
            </a:r>
            <a:r>
              <a:rPr lang="en-US" sz="3600" dirty="0" err="1"/>
              <a:t>alles</a:t>
            </a:r>
            <a:r>
              <a:rPr lang="en-US" sz="3600" dirty="0"/>
              <a:t> </a:t>
            </a:r>
            <a:r>
              <a:rPr lang="en-US" sz="3600" dirty="0" err="1"/>
              <a:t>bewonderen</a:t>
            </a:r>
            <a:r>
              <a:rPr lang="en-US" sz="3600" dirty="0"/>
              <a:t> (het </a:t>
            </a:r>
            <a:r>
              <a:rPr lang="en-US" sz="3600" dirty="0" err="1"/>
              <a:t>hangt</a:t>
            </a:r>
            <a:r>
              <a:rPr lang="en-US" sz="3600" dirty="0"/>
              <a:t> </a:t>
            </a:r>
            <a:r>
              <a:rPr lang="en-US" sz="3600" dirty="0" err="1"/>
              <a:t>tenslotte</a:t>
            </a:r>
            <a:r>
              <a:rPr lang="en-US" sz="3600" dirty="0"/>
              <a:t> in </a:t>
            </a:r>
            <a:r>
              <a:rPr lang="en-US" sz="3600" dirty="0" err="1"/>
              <a:t>een</a:t>
            </a:r>
            <a:r>
              <a:rPr lang="en-US" sz="3600" dirty="0"/>
              <a:t> museum, en </a:t>
            </a:r>
            <a:r>
              <a:rPr lang="en-US" sz="3600" dirty="0" err="1"/>
              <a:t>ik</a:t>
            </a:r>
            <a:r>
              <a:rPr lang="en-US" sz="3600" dirty="0"/>
              <a:t> </a:t>
            </a:r>
            <a:r>
              <a:rPr lang="en-US" sz="3600" dirty="0" err="1"/>
              <a:t>kan</a:t>
            </a:r>
            <a:r>
              <a:rPr lang="en-US" sz="3600" dirty="0"/>
              <a:t> </a:t>
            </a:r>
            <a:r>
              <a:rPr lang="en-US" sz="3600" dirty="0" err="1"/>
              <a:t>er</a:t>
            </a:r>
            <a:r>
              <a:rPr lang="en-US" sz="3600" dirty="0"/>
              <a:t> </a:t>
            </a:r>
            <a:r>
              <a:rPr lang="en-US" sz="3600" dirty="0" err="1"/>
              <a:t>moeilijk</a:t>
            </a:r>
            <a:r>
              <a:rPr lang="en-US" sz="3600" dirty="0"/>
              <a:t> </a:t>
            </a:r>
            <a:r>
              <a:rPr lang="en-US" sz="3600" dirty="0" err="1"/>
              <a:t>voor</a:t>
            </a:r>
            <a:r>
              <a:rPr lang="en-US" sz="3600" dirty="0"/>
              <a:t> </a:t>
            </a:r>
            <a:r>
              <a:rPr lang="en-US" sz="3600" dirty="0" err="1"/>
              <a:t>uitkomen</a:t>
            </a:r>
            <a:r>
              <a:rPr lang="en-US" sz="3600" dirty="0"/>
              <a:t> </a:t>
            </a:r>
            <a:r>
              <a:rPr lang="en-US" sz="3600" dirty="0" err="1"/>
              <a:t>dat</a:t>
            </a:r>
            <a:r>
              <a:rPr lang="en-US" sz="3600" dirty="0"/>
              <a:t> al die </a:t>
            </a:r>
            <a:r>
              <a:rPr lang="en-US" sz="3600" dirty="0" err="1"/>
              <a:t>meesterwerken</a:t>
            </a:r>
            <a:r>
              <a:rPr lang="en-US" sz="3600" dirty="0"/>
              <a:t> me </a:t>
            </a:r>
            <a:r>
              <a:rPr lang="en-US" sz="3600" dirty="0" err="1"/>
              <a:t>niets</a:t>
            </a:r>
            <a:r>
              <a:rPr lang="en-US" sz="3600" dirty="0"/>
              <a:t> </a:t>
            </a:r>
            <a:r>
              <a:rPr lang="en-US" sz="3600" dirty="0" err="1"/>
              <a:t>doen</a:t>
            </a:r>
            <a:r>
              <a:rPr lang="en-US" sz="3600" dirty="0"/>
              <a:t>)</a:t>
            </a:r>
            <a:endParaRPr lang="nl-NL" sz="3600" dirty="0"/>
          </a:p>
          <a:p>
            <a:endParaRPr lang="nl-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</TotalTime>
  <Words>65</Words>
  <Application>Microsoft Office PowerPoint</Application>
  <PresentationFormat>Diavoorstelling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Calibri</vt:lpstr>
      <vt:lpstr>Constantia</vt:lpstr>
      <vt:lpstr>Wingdings 2</vt:lpstr>
      <vt:lpstr>Stroom</vt:lpstr>
      <vt:lpstr>De dans om het gouden kalf</vt:lpstr>
      <vt:lpstr>      </vt:lpstr>
      <vt:lpstr>Lucas van Leyden</vt:lpstr>
      <vt:lpstr>PowerPoint-presentatie</vt:lpstr>
    </vt:vector>
  </TitlesOfParts>
  <Company>Unattended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dans om de gouden kalf</dc:title>
  <dc:creator>Gebruiker</dc:creator>
  <cp:lastModifiedBy>Sasha Purwantara</cp:lastModifiedBy>
  <cp:revision>8</cp:revision>
  <dcterms:created xsi:type="dcterms:W3CDTF">2015-09-09T19:24:54Z</dcterms:created>
  <dcterms:modified xsi:type="dcterms:W3CDTF">2016-06-17T21:02:02Z</dcterms:modified>
</cp:coreProperties>
</file>